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270248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E-commerce Sales Performance Analysis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685800" y="5330952"/>
            <a:ext cx="1326794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presentation offers an in-depth analysis of E-commerce sales data through a Power BI dashboard. It provides valuable insights that empower business stakeholders to make informed decisions, highlighting key performance indicators, trends, and actionable strategies for enhancing sales performance.</a:t>
            </a:r>
            <a:endParaRPr lang="en-US" sz="15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37760"/>
            <a:ext cx="4297680" cy="19110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4937760"/>
            <a:ext cx="4297680" cy="19110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937760"/>
            <a:ext cx="4297680" cy="19110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3493008"/>
            <a:ext cx="13267944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Executive Summary: Business Intelligence Dashboard Development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914400" y="515721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Objective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914400" y="5641848"/>
            <a:ext cx="3849624" cy="9784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Transform raw transactional data into a business intelligence dashboard to enable strategic insights and decision-making.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394960" y="515721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Methodology</a:t>
            </a:r>
            <a:endParaRPr lang="en-US" sz="1920" dirty="0"/>
          </a:p>
        </p:txBody>
      </p:sp>
      <p:sp>
        <p:nvSpPr>
          <p:cNvPr id="11" name="Text 4"/>
          <p:cNvSpPr/>
          <p:nvPr/>
        </p:nvSpPr>
        <p:spPr>
          <a:xfrm>
            <a:off x="5394960" y="5641848"/>
            <a:ext cx="3849624" cy="9784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Employed a four-stage process including Data Modeling, KPI Development, Interactive Dashboard Visualization in Power BI, and Predictive Analysis.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9884664" y="515721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Outcome</a:t>
            </a:r>
            <a:endParaRPr lang="en-US" sz="1920" dirty="0"/>
          </a:p>
        </p:txBody>
      </p:sp>
      <p:sp>
        <p:nvSpPr>
          <p:cNvPr id="13" name="Text 6"/>
          <p:cNvSpPr/>
          <p:nvPr/>
        </p:nvSpPr>
        <p:spPr>
          <a:xfrm>
            <a:off x="9884664" y="5641848"/>
            <a:ext cx="384962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comprehensive tool detailing performance metrics and projections to guide management strategies.</a:t>
            </a:r>
            <a:endParaRPr lang="en-US" sz="15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31336"/>
            <a:ext cx="2807208" cy="2743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3831336"/>
            <a:ext cx="3493008" cy="2743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831336"/>
            <a:ext cx="3172968" cy="2743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831336"/>
            <a:ext cx="146304" cy="2743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504" y="3831336"/>
            <a:ext cx="1280160" cy="27432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6064" y="3831336"/>
            <a:ext cx="192024" cy="27432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3621024" y="3721608"/>
            <a:ext cx="1353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4.42 billion</a:t>
            </a:r>
            <a:endParaRPr lang="en-US" sz="1920" dirty="0"/>
          </a:p>
        </p:txBody>
      </p:sp>
      <p:sp>
        <p:nvSpPr>
          <p:cNvPr id="11" name="Text 1"/>
          <p:cNvSpPr/>
          <p:nvPr/>
        </p:nvSpPr>
        <p:spPr>
          <a:xfrm>
            <a:off x="8796528" y="3721608"/>
            <a:ext cx="6675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36.9k</a:t>
            </a:r>
            <a:endParaRPr lang="en-US" sz="1920" dirty="0"/>
          </a:p>
        </p:txBody>
      </p:sp>
      <p:sp>
        <p:nvSpPr>
          <p:cNvPr id="12" name="Text 2"/>
          <p:cNvSpPr/>
          <p:nvPr/>
        </p:nvSpPr>
        <p:spPr>
          <a:xfrm>
            <a:off x="12957048" y="3721608"/>
            <a:ext cx="97840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 billion</a:t>
            </a:r>
            <a:endParaRPr lang="en-US" sz="1920" dirty="0"/>
          </a:p>
        </p:txBody>
      </p:sp>
      <p:sp>
        <p:nvSpPr>
          <p:cNvPr id="13" name="Text 3"/>
          <p:cNvSpPr/>
          <p:nvPr/>
        </p:nvSpPr>
        <p:spPr>
          <a:xfrm>
            <a:off x="685800" y="28803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Executive KPI Dashboard Overview</a:t>
            </a:r>
            <a:endParaRPr lang="en-US" sz="3840" dirty="0"/>
          </a:p>
        </p:txBody>
      </p:sp>
      <p:sp>
        <p:nvSpPr>
          <p:cNvPr id="14" name="Text 4"/>
          <p:cNvSpPr/>
          <p:nvPr/>
        </p:nvSpPr>
        <p:spPr>
          <a:xfrm>
            <a:off x="704088" y="4407408"/>
            <a:ext cx="427024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Net Sales</a:t>
            </a:r>
            <a:endParaRPr lang="en-US" sz="1920" dirty="0"/>
          </a:p>
        </p:txBody>
      </p:sp>
      <p:sp>
        <p:nvSpPr>
          <p:cNvPr id="15" name="Text 5"/>
          <p:cNvSpPr/>
          <p:nvPr/>
        </p:nvSpPr>
        <p:spPr>
          <a:xfrm>
            <a:off x="704088" y="4882896"/>
            <a:ext cx="427024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total revenue generated from sales.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5184648" y="4407408"/>
            <a:ext cx="427024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Total Orders</a:t>
            </a:r>
            <a:endParaRPr lang="en-US" sz="1920" dirty="0"/>
          </a:p>
        </p:txBody>
      </p:sp>
      <p:sp>
        <p:nvSpPr>
          <p:cNvPr id="17" name="Text 7"/>
          <p:cNvSpPr/>
          <p:nvPr/>
        </p:nvSpPr>
        <p:spPr>
          <a:xfrm>
            <a:off x="5184648" y="4882896"/>
            <a:ext cx="427024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total number of orders received.</a:t>
            </a:r>
            <a:endParaRPr lang="en-US" sz="1530" dirty="0"/>
          </a:p>
        </p:txBody>
      </p:sp>
      <p:sp>
        <p:nvSpPr>
          <p:cNvPr id="18" name="Text 8"/>
          <p:cNvSpPr/>
          <p:nvPr/>
        </p:nvSpPr>
        <p:spPr>
          <a:xfrm>
            <a:off x="9674352" y="4407408"/>
            <a:ext cx="427024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Profit</a:t>
            </a:r>
            <a:endParaRPr lang="en-US" sz="1920" dirty="0"/>
          </a:p>
        </p:txBody>
      </p:sp>
      <p:sp>
        <p:nvSpPr>
          <p:cNvPr id="19" name="Text 9"/>
          <p:cNvSpPr/>
          <p:nvPr/>
        </p:nvSpPr>
        <p:spPr>
          <a:xfrm>
            <a:off x="9674352" y="4882896"/>
            <a:ext cx="427024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Overall profit generated from operations.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202936"/>
            <a:ext cx="4297680" cy="14721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5202936"/>
            <a:ext cx="4297680" cy="14721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5202936"/>
            <a:ext cx="4297680" cy="147218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366674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Performance Analysis: Sellers, Products &amp; Categories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685800" y="4498848"/>
            <a:ext cx="1326794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analysis highlights the detailed breakdown of sales by sellers, product types, and categories, enabling a comprehensive understanding of performance metrics.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914400" y="5330952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Sales Breakdown</a:t>
            </a:r>
            <a:endParaRPr lang="en-US" sz="1920" dirty="0"/>
          </a:p>
        </p:txBody>
      </p:sp>
      <p:sp>
        <p:nvSpPr>
          <p:cNvPr id="10" name="Text 3"/>
          <p:cNvSpPr/>
          <p:nvPr/>
        </p:nvSpPr>
        <p:spPr>
          <a:xfrm>
            <a:off x="914400" y="5815584"/>
            <a:ext cx="384962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Analyzes sales performance by top sellers, individual products, and product categories.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5394960" y="5330952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Revenue Insights</a:t>
            </a:r>
            <a:endParaRPr lang="en-US" sz="1920" dirty="0"/>
          </a:p>
        </p:txBody>
      </p:sp>
      <p:sp>
        <p:nvSpPr>
          <p:cNvPr id="12" name="Text 5"/>
          <p:cNvSpPr/>
          <p:nvPr/>
        </p:nvSpPr>
        <p:spPr>
          <a:xfrm>
            <a:off x="5394960" y="5815584"/>
            <a:ext cx="384962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Identifies key drivers of sales, helping to understand which products and sellers are performing well.</a:t>
            </a:r>
            <a:endParaRPr lang="en-US" sz="1530" dirty="0"/>
          </a:p>
        </p:txBody>
      </p:sp>
      <p:sp>
        <p:nvSpPr>
          <p:cNvPr id="13" name="Text 6"/>
          <p:cNvSpPr/>
          <p:nvPr/>
        </p:nvSpPr>
        <p:spPr>
          <a:xfrm>
            <a:off x="9884664" y="5330952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Volume Analysis</a:t>
            </a:r>
            <a:endParaRPr lang="en-US" sz="1920" dirty="0"/>
          </a:p>
        </p:txBody>
      </p:sp>
      <p:sp>
        <p:nvSpPr>
          <p:cNvPr id="14" name="Text 7"/>
          <p:cNvSpPr/>
          <p:nvPr/>
        </p:nvSpPr>
        <p:spPr>
          <a:xfrm>
            <a:off x="9884664" y="5815584"/>
            <a:ext cx="384962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Offers detailed insights into volume trends across different segments for targeted strategies.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4526280"/>
            <a:ext cx="4270248" cy="21214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648" y="4526280"/>
            <a:ext cx="4270248" cy="212140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352" y="4526280"/>
            <a:ext cx="4270248" cy="212140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846320"/>
            <a:ext cx="4297680" cy="181051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504" y="4846320"/>
            <a:ext cx="4297680" cy="181051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6064" y="4846320"/>
            <a:ext cx="4297680" cy="181051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754880"/>
            <a:ext cx="4297680" cy="12801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504" y="4754880"/>
            <a:ext cx="4297680" cy="1280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6064" y="4754880"/>
            <a:ext cx="4297680" cy="12801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2032" y="4526280"/>
            <a:ext cx="585216" cy="585216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2592" y="4526280"/>
            <a:ext cx="585216" cy="58521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12296" y="4526280"/>
            <a:ext cx="585216" cy="585216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36758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Strategic Customer Segmentation with RFM Analysis</a:t>
            </a:r>
            <a:endParaRPr lang="en-US" sz="3840" dirty="0"/>
          </a:p>
        </p:txBody>
      </p:sp>
      <p:sp>
        <p:nvSpPr>
          <p:cNvPr id="17" name="Text 1"/>
          <p:cNvSpPr/>
          <p:nvPr/>
        </p:nvSpPr>
        <p:spPr>
          <a:xfrm>
            <a:off x="914400" y="5266944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RFM Model Implementation</a:t>
            </a:r>
            <a:endParaRPr lang="en-US" sz="1920" dirty="0"/>
          </a:p>
        </p:txBody>
      </p:sp>
      <p:sp>
        <p:nvSpPr>
          <p:cNvPr id="18" name="Text 2"/>
          <p:cNvSpPr/>
          <p:nvPr/>
        </p:nvSpPr>
        <p:spPr>
          <a:xfrm>
            <a:off x="2752344" y="45994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4D4D4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00" dirty="0"/>
          </a:p>
        </p:txBody>
      </p:sp>
      <p:sp>
        <p:nvSpPr>
          <p:cNvPr id="19" name="Text 3"/>
          <p:cNvSpPr/>
          <p:nvPr/>
        </p:nvSpPr>
        <p:spPr>
          <a:xfrm>
            <a:off x="914400" y="5751576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Segments customers based on Recency, Frequency, and Monetary value.</a:t>
            </a:r>
            <a:endParaRPr lang="en-US" sz="1530" dirty="0"/>
          </a:p>
        </p:txBody>
      </p:sp>
      <p:sp>
        <p:nvSpPr>
          <p:cNvPr id="20" name="Text 4"/>
          <p:cNvSpPr/>
          <p:nvPr/>
        </p:nvSpPr>
        <p:spPr>
          <a:xfrm>
            <a:off x="5394960" y="5266944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Key Segments</a:t>
            </a:r>
            <a:endParaRPr lang="en-US" sz="1920" dirty="0"/>
          </a:p>
        </p:txBody>
      </p:sp>
      <p:sp>
        <p:nvSpPr>
          <p:cNvPr id="21" name="Text 5"/>
          <p:cNvSpPr/>
          <p:nvPr/>
        </p:nvSpPr>
        <p:spPr>
          <a:xfrm>
            <a:off x="5394960" y="5751576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Highlights profitable segments like 'Champions' and 'Loyal Customers'.</a:t>
            </a:r>
            <a:endParaRPr lang="en-US" sz="1530" dirty="0"/>
          </a:p>
        </p:txBody>
      </p:sp>
      <p:sp>
        <p:nvSpPr>
          <p:cNvPr id="22" name="Text 6"/>
          <p:cNvSpPr/>
          <p:nvPr/>
        </p:nvSpPr>
        <p:spPr>
          <a:xfrm>
            <a:off x="7232904" y="45994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4D4D4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00" dirty="0"/>
          </a:p>
        </p:txBody>
      </p:sp>
      <p:sp>
        <p:nvSpPr>
          <p:cNvPr id="23" name="Text 7"/>
          <p:cNvSpPr/>
          <p:nvPr/>
        </p:nvSpPr>
        <p:spPr>
          <a:xfrm>
            <a:off x="9884664" y="5266944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Targeted Strategies</a:t>
            </a:r>
            <a:endParaRPr lang="en-US" sz="1920" dirty="0"/>
          </a:p>
        </p:txBody>
      </p:sp>
      <p:sp>
        <p:nvSpPr>
          <p:cNvPr id="24" name="Text 8"/>
          <p:cNvSpPr/>
          <p:nvPr/>
        </p:nvSpPr>
        <p:spPr>
          <a:xfrm>
            <a:off x="9884664" y="5751576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Enables tailored marketing efforts for maximum engagement.</a:t>
            </a:r>
            <a:endParaRPr lang="en-US" sz="1530" dirty="0"/>
          </a:p>
        </p:txBody>
      </p:sp>
      <p:sp>
        <p:nvSpPr>
          <p:cNvPr id="25" name="Text 9"/>
          <p:cNvSpPr/>
          <p:nvPr/>
        </p:nvSpPr>
        <p:spPr>
          <a:xfrm>
            <a:off x="11722608" y="45994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4D4D4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768" y="2212848"/>
            <a:ext cx="4645152" cy="4645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768" y="2212848"/>
            <a:ext cx="4645152" cy="46451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2212848"/>
            <a:ext cx="4645152" cy="46451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432" y="4050792"/>
            <a:ext cx="978408" cy="97840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136" y="2112264"/>
            <a:ext cx="978408" cy="97840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136" y="5980176"/>
            <a:ext cx="978408" cy="97840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138074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Predictive Analytics: 12-Month Sales Forecast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786384" y="4032504"/>
            <a:ext cx="353872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Forecast Methodology</a:t>
            </a:r>
            <a:endParaRPr lang="en-US" sz="1920" dirty="0"/>
          </a:p>
        </p:txBody>
      </p:sp>
      <p:sp>
        <p:nvSpPr>
          <p:cNvPr id="11" name="Text 2"/>
          <p:cNvSpPr/>
          <p:nvPr/>
        </p:nvSpPr>
        <p:spPr>
          <a:xfrm>
            <a:off x="786384" y="4553712"/>
            <a:ext cx="353872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Utilizes a time-series analysis to predict net sales over the next year.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5020056" y="435254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D4D4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3" name="Text 4"/>
          <p:cNvSpPr/>
          <p:nvPr/>
        </p:nvSpPr>
        <p:spPr>
          <a:xfrm>
            <a:off x="8366760" y="242316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D4D4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4" name="Text 5"/>
          <p:cNvSpPr/>
          <p:nvPr/>
        </p:nvSpPr>
        <p:spPr>
          <a:xfrm>
            <a:off x="9930384" y="2670048"/>
            <a:ext cx="392277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Data-Driven Insights</a:t>
            </a:r>
            <a:endParaRPr lang="en-US" sz="1920" dirty="0"/>
          </a:p>
        </p:txBody>
      </p:sp>
      <p:sp>
        <p:nvSpPr>
          <p:cNvPr id="15" name="Text 6"/>
          <p:cNvSpPr/>
          <p:nvPr/>
        </p:nvSpPr>
        <p:spPr>
          <a:xfrm>
            <a:off x="9930384" y="3200400"/>
            <a:ext cx="39227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Provides companies with insights into potential revenue trends to guide planning and inventory decisions.</a:t>
            </a:r>
            <a:endParaRPr lang="en-US" sz="1530" dirty="0"/>
          </a:p>
        </p:txBody>
      </p:sp>
      <p:sp>
        <p:nvSpPr>
          <p:cNvPr id="16" name="Text 7"/>
          <p:cNvSpPr/>
          <p:nvPr/>
        </p:nvSpPr>
        <p:spPr>
          <a:xfrm>
            <a:off x="8366760" y="62910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D4D4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17" name="Text 8"/>
          <p:cNvSpPr/>
          <p:nvPr/>
        </p:nvSpPr>
        <p:spPr>
          <a:xfrm>
            <a:off x="9930384" y="5138928"/>
            <a:ext cx="392277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Seasonal Considerations</a:t>
            </a:r>
            <a:endParaRPr lang="en-US" sz="1920" dirty="0"/>
          </a:p>
        </p:txBody>
      </p:sp>
      <p:sp>
        <p:nvSpPr>
          <p:cNvPr id="18" name="Text 9"/>
          <p:cNvSpPr/>
          <p:nvPr/>
        </p:nvSpPr>
        <p:spPr>
          <a:xfrm>
            <a:off x="9930384" y="5669280"/>
            <a:ext cx="39227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Incorporates historical data and seasonality, enabling better preparedness for fluctuating demand.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2706624"/>
            <a:ext cx="8293608" cy="12252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114800"/>
            <a:ext cx="8293608" cy="12252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5532120"/>
            <a:ext cx="8293608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1261872"/>
            <a:ext cx="8293608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Strategic &amp; Actionable Recommendations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5888736" y="282549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Retention Strategy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5888736" y="3310128"/>
            <a:ext cx="784555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Proposes a re-engagement campaign targeted at 'At Risk' customers to reduce churn.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888736" y="424281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Loyalty Program</a:t>
            </a:r>
            <a:endParaRPr lang="en-US" sz="1920" dirty="0"/>
          </a:p>
        </p:txBody>
      </p:sp>
      <p:sp>
        <p:nvSpPr>
          <p:cNvPr id="11" name="Text 4"/>
          <p:cNvSpPr/>
          <p:nvPr/>
        </p:nvSpPr>
        <p:spPr>
          <a:xfrm>
            <a:off x="5888736" y="4727448"/>
            <a:ext cx="784555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Suggests developing a rewards program for 'Champions' to increase customer lifetime value through enhanced loyalty.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5888736" y="566013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Inventory Optimization</a:t>
            </a:r>
            <a:endParaRPr lang="en-US" sz="1920" dirty="0"/>
          </a:p>
        </p:txBody>
      </p:sp>
      <p:sp>
        <p:nvSpPr>
          <p:cNvPr id="13" name="Text 6"/>
          <p:cNvSpPr/>
          <p:nvPr/>
        </p:nvSpPr>
        <p:spPr>
          <a:xfrm>
            <a:off x="5888736" y="6144768"/>
            <a:ext cx="784555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Recommends adjusting stock levels based on sales forecasts to minimize stock-outs and associated costs.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24" y="2167128"/>
            <a:ext cx="8266176" cy="136245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3749040"/>
            <a:ext cx="8266176" cy="136245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5330952"/>
            <a:ext cx="8266176" cy="136245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2359152"/>
            <a:ext cx="7287768" cy="96926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664" y="3941064"/>
            <a:ext cx="7287768" cy="96926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5664" y="5522976"/>
            <a:ext cx="7287768" cy="96926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2160" y="2340864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3922776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2160" y="5513832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660136" y="131673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 &amp; Next Steps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5998464" y="237744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D4D4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6455664" y="2359152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 Impact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6455664" y="2843784"/>
            <a:ext cx="728776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Successfully delivered a BI tool that simplifies complex data into strategic business insights.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5998464" y="395935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D4D4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6455664" y="3941064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360-Degree View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6455664" y="4425696"/>
            <a:ext cx="728776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dashboard equips management with a comprehensive view for proactive decision-making.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5998464" y="55412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D4D4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8"/>
          <p:cNvSpPr/>
          <p:nvPr/>
        </p:nvSpPr>
        <p:spPr>
          <a:xfrm>
            <a:off x="6455664" y="5522976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Q&amp;A Session</a:t>
            </a:r>
            <a:endParaRPr lang="en-US" sz="1920" dirty="0"/>
          </a:p>
        </p:txBody>
      </p:sp>
      <p:sp>
        <p:nvSpPr>
          <p:cNvPr id="22" name="Text 9"/>
          <p:cNvSpPr/>
          <p:nvPr/>
        </p:nvSpPr>
        <p:spPr>
          <a:xfrm>
            <a:off x="6455664" y="6007608"/>
            <a:ext cx="728776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Open floor for questions to clarify insights and discuss potential actions based on the analysis provided.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2025-10-10T06:03:08Z</dcterms:created>
  <dcterms:modified xsi:type="dcterms:W3CDTF">2025-10-10T06:03:08Z</dcterms:modified>
</cp:coreProperties>
</file>